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52" r:id="rId2"/>
    <p:sldMasterId id="2147483659" r:id="rId3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12192000"/>
  <p:defaultTextStyle>
    <a:defPPr>
      <a:defRPr lang="fr-FR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5pPr>
    <a:lvl6pPr marL="2286000" algn="l" defTabSz="914400">
      <a:defRPr>
        <a:solidFill>
          <a:schemeClr val="tx1"/>
        </a:solidFill>
        <a:latin typeface="Calibri"/>
        <a:ea typeface="+mn-ea"/>
        <a:cs typeface="+mn-cs"/>
      </a:defRPr>
    </a:lvl6pPr>
    <a:lvl7pPr marL="2743200" algn="l" defTabSz="914400">
      <a:defRPr>
        <a:solidFill>
          <a:schemeClr val="tx1"/>
        </a:solidFill>
        <a:latin typeface="Calibri"/>
        <a:ea typeface="+mn-ea"/>
        <a:cs typeface="+mn-cs"/>
      </a:defRPr>
    </a:lvl7pPr>
    <a:lvl8pPr marL="3200400" algn="l" defTabSz="914400">
      <a:defRPr>
        <a:solidFill>
          <a:schemeClr val="tx1"/>
        </a:solidFill>
        <a:latin typeface="Calibri"/>
        <a:ea typeface="+mn-ea"/>
        <a:cs typeface="+mn-cs"/>
      </a:defRPr>
    </a:lvl8pPr>
    <a:lvl9pPr marL="3657600" algn="l" defTabSz="914400">
      <a:defRPr>
        <a:solidFill>
          <a:schemeClr val="tx1"/>
        </a:solidFill>
        <a:latin typeface="Calibri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Titre princip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23838" y="956920"/>
            <a:ext cx="2882899" cy="33217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7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re de sec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3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03213" y="3430850"/>
            <a:ext cx="3595687" cy="2699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Titre princip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23838" y="956920"/>
            <a:ext cx="2882899" cy="33217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1365342"/>
          </a:xfrm>
        </p:spPr>
        <p:txBody>
          <a:bodyPr anchor="b"/>
          <a:lstStyle>
            <a:lvl1pPr algn="ctr">
              <a:defRPr sz="48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7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4867833"/>
            <a:ext cx="9144000" cy="3899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 lang="fr-FR"/>
          </a:p>
        </p:txBody>
      </p:sp>
      <p:pic>
        <p:nvPicPr>
          <p:cNvPr id="8" name="Image 10" hidden="0"/>
          <p:cNvPicPr>
            <a:picLocks noChangeAspect="1"/>
          </p:cNvPicPr>
          <p:nvPr isPhoto="0" userDrawn="1"/>
        </p:nvPicPr>
        <p:blipFill>
          <a:blip r:embed="rId4"/>
          <a:stretch/>
        </p:blipFill>
        <p:spPr bwMode="auto">
          <a:xfrm>
            <a:off x="4349713" y="2494615"/>
            <a:ext cx="3492575" cy="2370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V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691563" y="3670542"/>
            <a:ext cx="2943225" cy="238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14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23838" y="956920"/>
            <a:ext cx="2882899" cy="33217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2"/>
            <a:ext cx="9144000" cy="4147221"/>
          </a:xfrm>
        </p:spPr>
        <p:txBody>
          <a:bodyPr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8_Titre de sec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1" hidden="0"/>
          <p:cNvPicPr>
            <a:picLocks noChangeAspect="1"/>
          </p:cNvPicPr>
          <p:nvPr isPhoto="0" userDrawn="0"/>
        </p:nvPicPr>
        <p:blipFill>
          <a:blip r:embed="rId2"/>
          <a:srcRect l="0" t="24905" r="19566" b="35597"/>
          <a:stretch/>
        </p:blipFill>
        <p:spPr bwMode="auto">
          <a:xfrm>
            <a:off x="303213" y="3441700"/>
            <a:ext cx="3587750" cy="27098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40476" y="1649346"/>
            <a:ext cx="10515600" cy="2206662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40476" y="3856008"/>
            <a:ext cx="10515600" cy="7332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880533"/>
            <a:ext cx="10515600" cy="810155"/>
          </a:xfrm>
        </p:spPr>
        <p:txBody>
          <a:bodyPr/>
          <a:lstStyle>
            <a:lvl1pPr>
              <a:defRPr>
                <a:latin typeface="Eurostile-Medium"/>
              </a:defRPr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>
            <a:lvl1pPr marL="228600" indent="-228600">
              <a:buSzPct val="100000"/>
              <a:buFont typeface="Wingdings"/>
              <a:buChar char="§"/>
              <a:defRPr sz="2400">
                <a:latin typeface="Arial"/>
                <a:cs typeface="Arial"/>
              </a:defRPr>
            </a:lvl1pPr>
            <a:lvl2pPr marL="685800" indent="-228600">
              <a:buSzPct val="100000"/>
              <a:buFont typeface="Wingdings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SzPct val="100000"/>
              <a:buFont typeface="Wingdings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SzPct val="100000"/>
              <a:buFont typeface="Wingdings"/>
              <a:buChar char="§"/>
              <a:defRPr sz="1600">
                <a:latin typeface="Arial"/>
                <a:cs typeface="Arial"/>
              </a:defRPr>
            </a:lvl4pPr>
            <a:lvl5pPr marL="2057400" indent="-228600">
              <a:buSzPct val="100000"/>
              <a:buFont typeface="Wingdings"/>
              <a:buChar char="§"/>
              <a:defRPr sz="16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 sz="2400"/>
            </a:lvl1pPr>
            <a:lvl2pPr marL="685800" indent="-228600">
              <a:buSzPct val="100000"/>
              <a:buFont typeface="Wingdings"/>
              <a:buChar char="§"/>
              <a:defRPr sz="2000"/>
            </a:lvl2pPr>
            <a:lvl3pPr marL="1143000" indent="-228600">
              <a:buSzPct val="100000"/>
              <a:buFont typeface="Wingdings"/>
              <a:buChar char="§"/>
              <a:defRPr sz="1800"/>
            </a:lvl3pPr>
            <a:lvl4pPr marL="1600200" indent="-228600">
              <a:buSzPct val="100000"/>
              <a:buFont typeface="Wingdings"/>
              <a:buChar char="§"/>
              <a:defRPr sz="1600"/>
            </a:lvl4pPr>
            <a:lvl5pPr marL="2057400" indent="-228600">
              <a:buSzPct val="100000"/>
              <a:buFont typeface="Wingdings"/>
              <a:buChar char="§"/>
              <a:defRPr sz="1600"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 sz="2400"/>
            </a:lvl1pPr>
            <a:lvl2pPr marL="800100" indent="-342900">
              <a:buSzPct val="100000"/>
              <a:buFont typeface="Wingdings"/>
              <a:buChar char="§"/>
              <a:defRPr sz="2000"/>
            </a:lvl2pPr>
            <a:lvl3pPr marL="1371600" indent="-457200">
              <a:buSzPct val="100000"/>
              <a:buFont typeface="Wingdings"/>
              <a:buChar char="§"/>
              <a:defRPr sz="1800"/>
            </a:lvl3pPr>
            <a:lvl4pPr marL="1600200" indent="-228600">
              <a:buSzPct val="100000"/>
              <a:buFont typeface="Wingdings"/>
              <a:buChar char="§"/>
              <a:defRPr sz="1600"/>
            </a:lvl4pPr>
            <a:lvl5pPr marL="2057400" indent="-228600">
              <a:buSzPct val="100000"/>
              <a:buFont typeface="Wingdings"/>
              <a:buChar char="§"/>
              <a:defRPr sz="1600"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ompara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806824"/>
            <a:ext cx="10515600" cy="883864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3" hasCustomPrompt="0"/>
          </p:nvPr>
        </p:nvSpPr>
        <p:spPr bwMode="auto">
          <a:xfrm>
            <a:off x="839788" y="2505074"/>
            <a:ext cx="5157787" cy="3671888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/>
            </a:lvl1pPr>
            <a:lvl2pPr marL="685800" indent="-228600">
              <a:buSzPct val="100000"/>
              <a:buFont typeface="Wingdings"/>
              <a:buChar char="§"/>
              <a:defRPr/>
            </a:lvl2pPr>
            <a:lvl3pPr marL="1143000" indent="-228600">
              <a:buSzPct val="100000"/>
              <a:buFont typeface="Wingdings"/>
              <a:buChar char="§"/>
              <a:defRPr/>
            </a:lvl3pPr>
            <a:lvl4pPr marL="1600200" indent="-228600">
              <a:buSzPct val="100000"/>
              <a:buFont typeface="Wingdings"/>
              <a:buChar char="§"/>
              <a:defRPr/>
            </a:lvl4pPr>
            <a:lvl5pPr marL="2057400" indent="-228600">
              <a:buSzPct val="100000"/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7" name="Espace réservé du texte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</p:txBody>
      </p:sp>
      <p:sp>
        <p:nvSpPr>
          <p:cNvPr id="8" name="Espace réservé du contenu 2" hidden="0"/>
          <p:cNvSpPr>
            <a:spLocks noGrp="1"/>
          </p:cNvSpPr>
          <p:nvPr isPhoto="0" userDrawn="0">
            <p:ph sz="half" idx="14" hasCustomPrompt="0"/>
          </p:nvPr>
        </p:nvSpPr>
        <p:spPr bwMode="auto">
          <a:xfrm>
            <a:off x="6172200" y="2505074"/>
            <a:ext cx="5171281" cy="3671888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/>
            </a:lvl1pPr>
            <a:lvl2pPr marL="685800" indent="-228600">
              <a:buSzPct val="100000"/>
              <a:buFont typeface="Wingdings"/>
              <a:buChar char="§"/>
              <a:defRPr/>
            </a:lvl2pPr>
            <a:lvl3pPr marL="1143000" indent="-228600">
              <a:buSzPct val="100000"/>
              <a:buFont typeface="Wingdings"/>
              <a:buChar char="§"/>
              <a:defRPr/>
            </a:lvl3pPr>
            <a:lvl4pPr marL="1600200" indent="-228600">
              <a:buSzPct val="100000"/>
              <a:buFont typeface="Wingdings"/>
              <a:buChar char="§"/>
              <a:defRPr/>
            </a:lvl4pPr>
            <a:lvl5pPr marL="2057400" indent="-228600">
              <a:buSzPct val="100000"/>
              <a:buFont typeface="Wingdings"/>
              <a:buChar char="§"/>
              <a:defRPr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Sommair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Contenu avec légen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 hidden="0"/>
          <p:cNvSpPr>
            <a:spLocks noGrp="1"/>
          </p:cNvSpPr>
          <p:nvPr isPhoto="0" userDrawn="0">
            <p:ph idx="13" hasCustomPrompt="0"/>
          </p:nvPr>
        </p:nvSpPr>
        <p:spPr bwMode="auto">
          <a:xfrm>
            <a:off x="5181600" y="1690688"/>
            <a:ext cx="6172200" cy="4170361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>
                <a:latin typeface="Arial"/>
                <a:cs typeface="Arial"/>
              </a:defRPr>
            </a:lvl1pPr>
            <a:lvl2pPr marL="685800" indent="-228600">
              <a:buSzPct val="100000"/>
              <a:buFont typeface="Wingdings"/>
              <a:buChar char="§"/>
              <a:defRPr>
                <a:latin typeface="Arial"/>
                <a:cs typeface="Arial"/>
              </a:defRPr>
            </a:lvl2pPr>
            <a:lvl3pPr marL="1143000" indent="-228600">
              <a:buSzPct val="100000"/>
              <a:buFont typeface="Wingdings"/>
              <a:buChar char="§"/>
              <a:defRPr>
                <a:latin typeface="Arial"/>
                <a:cs typeface="Arial"/>
              </a:defRPr>
            </a:lvl3pPr>
            <a:lvl4pPr marL="1600200" indent="-228600">
              <a:buSzPct val="100000"/>
              <a:buFont typeface="Wingdings"/>
              <a:buChar char="§"/>
              <a:defRPr>
                <a:latin typeface="Arial"/>
                <a:cs typeface="Arial"/>
              </a:defRPr>
            </a:lvl4pPr>
            <a:lvl5pPr marL="2057400" indent="-228600">
              <a:buSzPct val="100000"/>
              <a:buFont typeface="Wingdings"/>
              <a:buChar char="§"/>
              <a:defRPr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7" hasCustomPrompt="0"/>
          </p:nvPr>
        </p:nvSpPr>
        <p:spPr bwMode="auto">
          <a:xfrm>
            <a:off x="839787" y="1690689"/>
            <a:ext cx="3932237" cy="4170362"/>
          </a:xfrm>
        </p:spPr>
        <p:txBody>
          <a:bodyPr/>
          <a:lstStyle>
            <a:lvl1pPr marL="228600" indent="-228600">
              <a:buSzPct val="100000"/>
              <a:buFont typeface="Wingdings"/>
              <a:buChar char="§"/>
              <a:defRPr sz="2000"/>
            </a:lvl1pPr>
            <a:lvl2pPr marL="685800" indent="-228600">
              <a:buSzPct val="100000"/>
              <a:buFont typeface="Wingdings"/>
              <a:buChar char="§"/>
              <a:defRPr sz="1800"/>
            </a:lvl2pPr>
            <a:lvl3pPr marL="1143000" indent="-228600">
              <a:buSzPct val="100000"/>
              <a:buFont typeface="Wingdings"/>
              <a:buChar char="§"/>
              <a:defRPr sz="1600"/>
            </a:lvl3pPr>
            <a:lvl4pPr marL="1600200" indent="-228600">
              <a:buSzPct val="100000"/>
              <a:buFont typeface="Wingdings"/>
              <a:buChar char="§"/>
              <a:defRPr sz="1400"/>
            </a:lvl4pPr>
            <a:lvl5pPr marL="2057400" indent="-228600">
              <a:buSzPct val="100000"/>
              <a:buFont typeface="Wingdings"/>
              <a:buChar char="§"/>
              <a:defRPr sz="1400"/>
            </a:lvl5pPr>
          </a:lstStyle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 lang="fr-FR"/>
          </a:p>
        </p:txBody>
      </p:sp>
      <p:sp>
        <p:nvSpPr>
          <p:cNvPr id="6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806824"/>
            <a:ext cx="10515600" cy="883864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3.png"/><Relationship Id="rId11" Type="http://schemas.openxmlformats.org/officeDocument/2006/relationships/image" Target="../media/image6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gradFill rotWithShape="0">
          <a:gsLst>
            <a:gs pos="0">
              <a:srgbClr val="004976"/>
            </a:gs>
            <a:gs pos="100000">
              <a:srgbClr val="009CDD"/>
            </a:gs>
          </a:gsLst>
          <a:lin ang="5400000" scaled="1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2" hidden="0"/>
          <p:cNvPicPr>
            <a:picLocks noChangeAspect="1"/>
          </p:cNvPicPr>
          <p:nvPr isPhoto="0" userDrawn="1"/>
        </p:nvPicPr>
        <p:blipFill>
          <a:blip r:embed="rId5"/>
          <a:stretch/>
        </p:blipFill>
        <p:spPr bwMode="auto">
          <a:xfrm>
            <a:off x="284163" y="182966"/>
            <a:ext cx="1998676" cy="621146"/>
          </a:xfrm>
          <a:prstGeom prst="rect">
            <a:avLst/>
          </a:prstGeom>
        </p:spPr>
      </p:pic>
      <p:sp>
        <p:nvSpPr>
          <p:cNvPr id="5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 style du </a:t>
            </a:r>
            <a:r>
              <a:rPr lang="fr-FR"/>
              <a:t>titre</a:t>
            </a:r>
            <a:endParaRPr lang="fr-FR"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lang="fr-FR">
                <a:solidFill>
                  <a:schemeClr val="bg1"/>
                </a:solidFill>
                <a:latin typeface="Downtempo"/>
                <a:ea typeface="+mn-ea"/>
                <a:cs typeface="+mn-cs"/>
              </a:defRPr>
            </a:lvl1pPr>
          </a:lstStyle>
          <a:p>
            <a:pPr>
              <a:defRPr/>
            </a:pPr>
            <a:fld id="{4DD9C35A-3D97-4168-BE54-0A5885683A35}" type="slidenum">
              <a:rPr lang="fr-FR"/>
              <a:t/>
            </a:fld>
            <a:endParaRPr lang="fr-FR"/>
          </a:p>
        </p:txBody>
      </p:sp>
      <p:pic>
        <p:nvPicPr>
          <p:cNvPr id="9" name="Image 1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1" hidden="0"/>
          <p:cNvPicPr>
            <a:picLocks noChangeAspect="1"/>
          </p:cNvPicPr>
          <p:nvPr isPhoto="0" userDrawn="1"/>
        </p:nvPicPr>
        <p:blipFill>
          <a:blip r:embed="rId7"/>
          <a:stretch/>
        </p:blipFill>
        <p:spPr bwMode="auto">
          <a:xfrm>
            <a:off x="838200" y="6252520"/>
            <a:ext cx="2732830" cy="471144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</p:sldLayoutIdLst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bg1"/>
          </a:solidFill>
          <a:latin typeface="+mn-lt"/>
          <a:ea typeface="+mj-ea"/>
          <a:cs typeface="+mj-cs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bg1"/>
          </a:solidFill>
          <a:latin typeface="Eurostile-Medium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bg1"/>
          </a:solidFill>
          <a:latin typeface="Eurostile-Medium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bg1"/>
          </a:solidFill>
          <a:latin typeface="Eurostile-Medium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bg1"/>
          </a:solidFill>
          <a:latin typeface="Eurostile-Medium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>
        <a:lnSpc>
          <a:spcPct val="90000"/>
        </a:lnSpc>
        <a:spcBef>
          <a:spcPts val="1000"/>
        </a:spcBef>
        <a:spcAft>
          <a:spcPts val="0"/>
        </a:spcAft>
        <a:buClr>
          <a:schemeClr val="bg1"/>
        </a:buClr>
        <a:buSzPct val="100000"/>
        <a:buFont typeface="Wingdings"/>
        <a:buChar char="§"/>
        <a:defRPr sz="2800">
          <a:solidFill>
            <a:schemeClr val="bg1"/>
          </a:solidFill>
          <a:latin typeface="Arial"/>
          <a:ea typeface="+mn-ea"/>
          <a:cs typeface="Arial"/>
        </a:defRPr>
      </a:lvl1pPr>
      <a:lvl2pPr marL="685800" indent="-228600" algn="l">
        <a:lnSpc>
          <a:spcPct val="90000"/>
        </a:lnSpc>
        <a:spcBef>
          <a:spcPts val="500"/>
        </a:spcBef>
        <a:spcAft>
          <a:spcPts val="0"/>
        </a:spcAft>
        <a:buClr>
          <a:schemeClr val="bg1"/>
        </a:buClr>
        <a:buSzPct val="100000"/>
        <a:buFont typeface="Wingdings"/>
        <a:buChar char="§"/>
        <a:defRPr sz="24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>
        <a:lnSpc>
          <a:spcPct val="90000"/>
        </a:lnSpc>
        <a:spcBef>
          <a:spcPts val="500"/>
        </a:spcBef>
        <a:spcAft>
          <a:spcPts val="0"/>
        </a:spcAft>
        <a:buClr>
          <a:schemeClr val="bg1"/>
        </a:buClr>
        <a:buSzPct val="100000"/>
        <a:buFont typeface="Wingdings"/>
        <a:buChar char="§"/>
        <a:defRPr sz="20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>
        <a:lnSpc>
          <a:spcPct val="90000"/>
        </a:lnSpc>
        <a:spcBef>
          <a:spcPts val="500"/>
        </a:spcBef>
        <a:spcAft>
          <a:spcPts val="0"/>
        </a:spcAft>
        <a:buClr>
          <a:schemeClr val="bg1"/>
        </a:buClr>
        <a:buSzPct val="100000"/>
        <a:buFont typeface="Wingdings"/>
        <a:buChar char="§"/>
        <a:defRPr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>
        <a:lnSpc>
          <a:spcPct val="90000"/>
        </a:lnSpc>
        <a:spcBef>
          <a:spcPts val="500"/>
        </a:spcBef>
        <a:spcAft>
          <a:spcPts val="0"/>
        </a:spcAft>
        <a:buClr>
          <a:schemeClr val="bg1"/>
        </a:buClr>
        <a:buSzPct val="100000"/>
        <a:buFont typeface="Wingdings"/>
        <a:buChar char="§"/>
        <a:defRPr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" hidden="0"/>
          <p:cNvPicPr>
            <a:picLocks noChangeAspect="1"/>
          </p:cNvPicPr>
          <p:nvPr isPhoto="0" userDrawn="1"/>
        </p:nvPicPr>
        <p:blipFill>
          <a:blip r:embed="rId8"/>
          <a:stretch/>
        </p:blipFill>
        <p:spPr bwMode="auto"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5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81E0AF8-1DFD-45C4-95D7-2014B32C7BE3}" type="slidenum">
              <a:rPr lang="fr-FR"/>
              <a:t/>
            </a:fld>
            <a:endParaRPr lang="fr-FR"/>
          </a:p>
        </p:txBody>
      </p:sp>
      <p:pic>
        <p:nvPicPr>
          <p:cNvPr id="9" name="Image 1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numéro de diapositive 5" hidden="0"/>
          <p:cNvSpPr>
            <a:spLocks noAdjustHandles="0" noChangeArrowheads="0"/>
          </p:cNvSpPr>
          <p:nvPr isPhoto="0" userDrawn="0"/>
        </p:nvSpPr>
        <p:spPr bwMode="auto"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Downtempo"/>
                <a:ea typeface="+mn-ea"/>
                <a:cs typeface="+mn-cs"/>
              </a:defRPr>
            </a:lvl1pPr>
            <a:lvl2pPr marL="4572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9144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3716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18288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497F5DB-0FDD-46D5-B490-BE4061BE79CB}" type="slidenum">
              <a:rPr lang="fr-FR"/>
              <a:t/>
            </a:fld>
            <a:endParaRPr lang="fr-FR"/>
          </a:p>
        </p:txBody>
      </p:sp>
      <p:pic>
        <p:nvPicPr>
          <p:cNvPr id="11" name="Image 12" hidden="0"/>
          <p:cNvPicPr>
            <a:picLocks noChangeAspect="1"/>
          </p:cNvPicPr>
          <p:nvPr isPhoto="0" userDrawn="1"/>
        </p:nvPicPr>
        <p:blipFill>
          <a:blip r:embed="rId10"/>
          <a:stretch/>
        </p:blipFill>
        <p:spPr bwMode="auto"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2" name="Image 13" hidden="0"/>
          <p:cNvPicPr>
            <a:picLocks noChangeAspect="1"/>
          </p:cNvPicPr>
          <p:nvPr isPhoto="0" userDrawn="1"/>
        </p:nvPicPr>
        <p:blipFill>
          <a:blip r:embed="rId11"/>
          <a:stretch/>
        </p:blipFill>
        <p:spPr bwMode="auto">
          <a:xfrm>
            <a:off x="284163" y="188659"/>
            <a:ext cx="2014232" cy="625980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+mn-lt"/>
          <a:ea typeface="+mj-ea"/>
          <a:cs typeface="+mj-cs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>
        <a:lnSpc>
          <a:spcPct val="90000"/>
        </a:lnSpc>
        <a:spcBef>
          <a:spcPts val="1000"/>
        </a:spcBef>
        <a:spcAft>
          <a:spcPts val="0"/>
        </a:spcAft>
        <a:buSzPct val="100000"/>
        <a:buFont typeface="Wingdings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/>
        <a:buChar char="§"/>
        <a:defRPr sz="20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/>
        <a:buChar char="§"/>
        <a:defRPr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1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-1" y="6186108"/>
            <a:ext cx="12192001" cy="676656"/>
          </a:xfrm>
          <a:prstGeom prst="rect">
            <a:avLst/>
          </a:prstGeom>
        </p:spPr>
      </p:pic>
      <p:sp>
        <p:nvSpPr>
          <p:cNvPr id="5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815975"/>
            <a:ext cx="10515600" cy="874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6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176763D-DB16-45F3-8E24-8E27816120D8}" type="slidenum">
              <a:rPr lang="fr-FR"/>
              <a:t/>
            </a:fld>
            <a:endParaRPr lang="fr-FR"/>
          </a:p>
        </p:txBody>
      </p:sp>
      <p:pic>
        <p:nvPicPr>
          <p:cNvPr id="9" name="Image 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9963150" y="-29010"/>
            <a:ext cx="2295525" cy="1053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numéro de diapositive 5" hidden="0"/>
          <p:cNvSpPr>
            <a:spLocks noAdjustHandles="0" noChangeArrowheads="0"/>
          </p:cNvSpPr>
          <p:nvPr isPhoto="0" userDrawn="0"/>
        </p:nvSpPr>
        <p:spPr bwMode="auto">
          <a:xfrm>
            <a:off x="8610600" y="63515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Downtempo"/>
                <a:ea typeface="+mn-ea"/>
                <a:cs typeface="+mn-cs"/>
              </a:defRPr>
            </a:lvl1pPr>
            <a:lvl2pPr marL="4572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9144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3716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1828800" algn="l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>
              <a:defRPr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48DD95A-1342-454C-8A35-5C821A6DC5F6}" type="slidenum">
              <a:rPr lang="fr-FR"/>
              <a:t/>
            </a:fld>
            <a:endParaRPr lang="fr-FR"/>
          </a:p>
        </p:txBody>
      </p:sp>
      <p:pic>
        <p:nvPicPr>
          <p:cNvPr id="11" name="Image 12" hidden="0"/>
          <p:cNvPicPr>
            <a:picLocks noChangeAspect="1"/>
          </p:cNvPicPr>
          <p:nvPr isPhoto="0" userDrawn="1"/>
        </p:nvPicPr>
        <p:blipFill>
          <a:blip r:embed="rId5"/>
          <a:stretch/>
        </p:blipFill>
        <p:spPr bwMode="auto">
          <a:xfrm>
            <a:off x="838200" y="6252520"/>
            <a:ext cx="2732830" cy="471144"/>
          </a:xfrm>
          <a:prstGeom prst="rect">
            <a:avLst/>
          </a:prstGeom>
        </p:spPr>
      </p:pic>
      <p:pic>
        <p:nvPicPr>
          <p:cNvPr id="12" name="Image 14" hidden="0"/>
          <p:cNvPicPr>
            <a:picLocks noChangeAspect="1"/>
          </p:cNvPicPr>
          <p:nvPr isPhoto="0" userDrawn="1"/>
        </p:nvPicPr>
        <p:blipFill>
          <a:blip r:embed="rId6"/>
          <a:stretch/>
        </p:blipFill>
        <p:spPr bwMode="auto">
          <a:xfrm>
            <a:off x="284163" y="188659"/>
            <a:ext cx="2014232" cy="625980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60" r:id="rId1"/>
  </p:sldLayoutIdLst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+mn-lt"/>
          <a:ea typeface="+mj-ea"/>
          <a:cs typeface="+mj-cs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4000">
          <a:solidFill>
            <a:schemeClr val="tx1"/>
          </a:solidFill>
          <a:latin typeface="Eurostile-Medium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>
        <a:lnSpc>
          <a:spcPct val="90000"/>
        </a:lnSpc>
        <a:spcBef>
          <a:spcPts val="1000"/>
        </a:spcBef>
        <a:spcAft>
          <a:spcPts val="0"/>
        </a:spcAft>
        <a:buFont typeface="Wingdings"/>
        <a:buChar char="§"/>
        <a:defRPr sz="2400">
          <a:solidFill>
            <a:schemeClr val="tx1"/>
          </a:solidFill>
          <a:latin typeface="Arial"/>
          <a:ea typeface="+mn-ea"/>
          <a:cs typeface="Arial"/>
        </a:defRPr>
      </a:lvl1pPr>
      <a:lvl2pPr marL="685800" indent="-228600" algn="l">
        <a:lnSpc>
          <a:spcPct val="90000"/>
        </a:lnSpc>
        <a:spcBef>
          <a:spcPts val="500"/>
        </a:spcBef>
        <a:spcAft>
          <a:spcPts val="0"/>
        </a:spcAft>
        <a:buFont typeface="Wingdings"/>
        <a:buChar char="§"/>
        <a:defRPr sz="20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>
        <a:lnSpc>
          <a:spcPct val="90000"/>
        </a:lnSpc>
        <a:spcBef>
          <a:spcPts val="500"/>
        </a:spcBef>
        <a:spcAft>
          <a:spcPts val="0"/>
        </a:spcAft>
        <a:buFont typeface="Wingdings"/>
        <a:buChar char="§"/>
        <a:defRPr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>
        <a:lnSpc>
          <a:spcPct val="90000"/>
        </a:lnSpc>
        <a:spcBef>
          <a:spcPts val="50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>
        <a:lnSpc>
          <a:spcPct val="90000"/>
        </a:lnSpc>
        <a:spcBef>
          <a:spcPts val="500"/>
        </a:spcBef>
        <a:spcAft>
          <a:spcPts val="0"/>
        </a:spcAft>
        <a:buFont typeface="Wingdings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3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>
                <a:latin typeface="+mn-lt"/>
              </a:rPr>
              <a:t>Presentation 2</a:t>
            </a:r>
            <a:endParaRPr lang="fr-FR">
              <a:latin typeface="+mn-lt"/>
            </a:endParaRPr>
          </a:p>
        </p:txBody>
      </p:sp>
      <p:sp>
        <p:nvSpPr>
          <p:cNvPr id="5" name="Sous-titre 4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 French Company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5" name="Espace réservé du texte 4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905843" y="2922867"/>
            <a:ext cx="10515600" cy="2077267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In St-Etienne since 1979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Speaker developpement, innovation and manufacture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Today : European leader in Hi-Fi audio</a:t>
            </a:r>
            <a:endParaRPr>
              <a:solidFill>
                <a:schemeClr val="tx1"/>
              </a:solidFill>
            </a:endParaRPr>
          </a:p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	  Very High-end branding</a:t>
            </a:r>
            <a:endParaRPr lang="fr-FR"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773223" y="655044"/>
            <a:ext cx="5090526" cy="2097632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8489237" y="2321440"/>
            <a:ext cx="2932205" cy="20890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Inverted Dome Tweeter</a:t>
            </a:r>
            <a:endParaRPr lang="fr-FR"/>
          </a:p>
        </p:txBody>
      </p:sp>
      <p:sp>
        <p:nvSpPr>
          <p:cNvPr id="5" name="Espace réservé du contenu 4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365327" y="2030086"/>
            <a:ext cx="3842162" cy="3535500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881220" y="2215006"/>
            <a:ext cx="4950342" cy="3165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Parts</a:t>
            </a:r>
            <a:endParaRPr lang="fr-FR"/>
          </a:p>
        </p:txBody>
      </p:sp>
      <p:sp>
        <p:nvSpPr>
          <p:cNvPr id="5" name="Espace réservé du contenu 6" hidden="0"/>
          <p:cNvSpPr>
            <a:spLocks noGrp="1"/>
          </p:cNvSpPr>
          <p:nvPr isPhoto="0" userDrawn="0">
            <p:ph sz="half" idx="13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- Support</a:t>
            </a:r>
            <a:endParaRPr lang="fr-FR"/>
          </a:p>
          <a:p>
            <a:pPr>
              <a:defRPr/>
            </a:pPr>
            <a:r>
              <a:rPr lang="fr-FR"/>
              <a:t>- Motor</a:t>
            </a:r>
            <a:endParaRPr lang="fr-FR"/>
          </a:p>
          <a:p>
            <a:pPr>
              <a:defRPr/>
            </a:pPr>
            <a:r>
              <a:rPr lang="fr-FR"/>
              <a:t>- Suspension</a:t>
            </a:r>
            <a:endParaRPr lang="fr-FR"/>
          </a:p>
          <a:p>
            <a:pPr>
              <a:defRPr/>
            </a:pPr>
            <a:r>
              <a:rPr lang="fr-FR"/>
              <a:t>- Membrane (Dome)</a:t>
            </a:r>
            <a:endParaRPr lang="fr-FR"/>
          </a:p>
          <a:p>
            <a:pPr>
              <a:defRPr/>
            </a:pPr>
            <a:r>
              <a:rPr lang="fr-FR"/>
              <a:t>- Voice Coil</a:t>
            </a:r>
            <a:endParaRPr lang="fr-FR"/>
          </a:p>
        </p:txBody>
      </p:sp>
      <p:sp>
        <p:nvSpPr>
          <p:cNvPr id="6" name="Espace réservé du texte 4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texte 5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contenu 7" hidden="0"/>
          <p:cNvSpPr>
            <a:spLocks noGrp="1"/>
          </p:cNvSpPr>
          <p:nvPr isPhoto="0" userDrawn="0">
            <p:ph sz="half" idx="14" hasCustomPrompt="0"/>
          </p:nvPr>
        </p:nvSpPr>
        <p:spPr bwMode="auto"/>
        <p:txBody>
          <a:bodyPr/>
          <a:lstStyle/>
          <a:p>
            <a:pPr>
              <a:defRPr/>
            </a:pPr>
            <a:endParaRPr b="1"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626742" y="283882"/>
            <a:ext cx="4310095" cy="5746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Parts</a:t>
            </a:r>
            <a:endParaRPr lang="fr-FR"/>
          </a:p>
        </p:txBody>
      </p:sp>
      <p:sp>
        <p:nvSpPr>
          <p:cNvPr id="5" name="Espace réservé du contenu 6" hidden="0"/>
          <p:cNvSpPr>
            <a:spLocks noGrp="1"/>
          </p:cNvSpPr>
          <p:nvPr isPhoto="0" userDrawn="0">
            <p:ph sz="half" idx="13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Espace réservé du texte 4" hidden="0"/>
          <p:cNvSpPr>
            <a:spLocks noGrp="1"/>
          </p:cNvSpPr>
          <p:nvPr isPhoto="0" userDrawn="0">
            <p:ph type="body"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texte 5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contenu 7" hidden="0"/>
          <p:cNvSpPr>
            <a:spLocks noGrp="1"/>
          </p:cNvSpPr>
          <p:nvPr isPhoto="0" userDrawn="0">
            <p:ph sz="half" idx="14" hasCustomPrompt="0"/>
          </p:nvPr>
        </p:nvSpPr>
        <p:spPr bwMode="auto"/>
        <p:txBody>
          <a:bodyPr/>
          <a:lstStyle/>
          <a:p>
            <a:pPr>
              <a:defRPr/>
            </a:pPr>
            <a:endParaRPr b="1"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626742" y="283882"/>
            <a:ext cx="4310095" cy="5746793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3"/>
          <a:srcRect l="18947" t="26458" r="21215" b="11121"/>
          <a:stretch/>
        </p:blipFill>
        <p:spPr bwMode="auto">
          <a:xfrm flipH="0" flipV="0">
            <a:off x="533235" y="1589927"/>
            <a:ext cx="4985987" cy="3900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6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 flipH="0" flipV="0">
            <a:off x="840475" y="1649345"/>
            <a:ext cx="10515600" cy="87565"/>
          </a:xfrm>
        </p:spPr>
        <p:txBody>
          <a:bodyPr/>
          <a:lstStyle/>
          <a:p>
            <a:pPr>
              <a:defRPr/>
            </a:pPr>
            <a:r>
              <a:rPr lang="fr-FR"/>
              <a:t>Conclusion</a:t>
            </a:r>
            <a:endParaRPr lang="fr-FR"/>
          </a:p>
        </p:txBody>
      </p:sp>
      <p:sp>
        <p:nvSpPr>
          <p:cNvPr id="5" name="Espace réservé du texte 7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 flipH="0" flipV="0">
            <a:off x="840475" y="2082426"/>
            <a:ext cx="10515600" cy="2506826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One of the most succesful brand thanks to their innovations and their will to perfectly reproduce the music.</a:t>
            </a:r>
            <a:endParaRPr lang="fr-FR">
              <a:solidFill>
                <a:schemeClr val="tx1"/>
              </a:solidFill>
            </a:endParaRPr>
          </a:p>
          <a:p>
            <a:pPr>
              <a:defRPr/>
            </a:pPr>
            <a:endParaRPr>
              <a:solidFill>
                <a:schemeClr val="tx1"/>
              </a:solidFill>
            </a:endParaRPr>
          </a:p>
          <a:p>
            <a:pPr>
              <a:defRPr/>
            </a:pPr>
            <a:r>
              <a:rPr lang="fr-FR">
                <a:solidFill>
                  <a:schemeClr val="tx1"/>
                </a:solidFill>
              </a:rPr>
              <a:t>	LISTEN BEYOND</a:t>
            </a:r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1">
  <a:themeElements>
    <a:clrScheme name="Polytec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Personnalisé 9">
      <a:dk1>
        <a:sysClr val="windowText" lastClr="000000"/>
      </a:dk1>
      <a:lt1>
        <a:sysClr val="window" lastClr="FFFFFF"/>
      </a:lt1>
      <a:dk2>
        <a:srgbClr val="A0539F"/>
      </a:dk2>
      <a:lt2>
        <a:srgbClr val="E7E6E6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48A1FA"/>
      </a:hlink>
      <a:folHlink>
        <a:srgbClr val="C00000"/>
      </a:folHlink>
    </a:clrScheme>
    <a:fontScheme name="Personnalisé 1">
      <a:majorFont>
        <a:latin typeface="Eurostile-Medium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1_Thème Office">
  <a:themeElements>
    <a:clrScheme name="Polyte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FEC"/>
      </a:accent1>
      <a:accent2>
        <a:srgbClr val="004976"/>
      </a:accent2>
      <a:accent3>
        <a:srgbClr val="EA008B"/>
      </a:accent3>
      <a:accent4>
        <a:srgbClr val="BFD741"/>
      </a:accent4>
      <a:accent5>
        <a:srgbClr val="F69230"/>
      </a:accent5>
      <a:accent6>
        <a:srgbClr val="EB0E3F"/>
      </a:accent6>
      <a:hlink>
        <a:srgbClr val="A0539F"/>
      </a:hlink>
      <a:folHlink>
        <a:srgbClr val="C00000"/>
      </a:folHlink>
    </a:clrScheme>
    <a:fontScheme name="Personnalisé 1">
      <a:majorFont>
        <a:latin typeface="Eurostile-Medium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0</Words>
  <Application>ONLYOFFICE/5.6.4.20</Application>
  <DocSecurity>0</DocSecurity>
  <PresentationFormat>Grand écran</PresentationFormat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</vt:vector>
  </TitlesOfParts>
  <Manager/>
  <Company>universitaire de lorraine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Aurelie Schmitt</dc:creator>
  <cp:keywords/>
  <dc:description/>
  <dc:identifier/>
  <dc:language/>
  <cp:lastModifiedBy/>
  <cp:revision>6</cp:revision>
  <dcterms:created xsi:type="dcterms:W3CDTF">2017-09-17T21:12:38Z</dcterms:created>
  <dcterms:modified xsi:type="dcterms:W3CDTF">2020-11-11T16:36:14Z</dcterms:modified>
  <cp:category/>
  <cp:contentStatus/>
  <cp:version/>
</cp:coreProperties>
</file>